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9" r:id="rId3"/>
    <p:sldId id="260" r:id="rId4"/>
    <p:sldId id="258" r:id="rId5"/>
    <p:sldId id="261" r:id="rId6"/>
    <p:sldId id="262" r:id="rId7"/>
    <p:sldId id="263" r:id="rId8"/>
    <p:sldId id="264" r:id="rId9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204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1CBAAC-5184-4F60-B421-3BFF5C5FCD18}" type="datetimeFigureOut">
              <a:rPr lang="en-GB" smtClean="0"/>
              <a:t>27/07/2015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32683E-2DBB-4C37-A052-A7DD020366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33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417F21-5022-4200-A8C4-974AD5888849}" type="datetime1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2386-325B-4B6F-8220-FA788CB3F0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2538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4C3006-7EB3-45B0-815D-3414C0DA7286}" type="datetime1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2386-325B-4B6F-8220-FA788CB3F0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3078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44A2A-F6BF-4F92-94C4-DB781AC64C6D}" type="datetime1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2386-325B-4B6F-8220-FA788CB3F0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9794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F470EA-01E0-41EF-A568-648F0C42E857}" type="datetime1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2386-325B-4B6F-8220-FA788CB3F0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470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0121C-AFF2-42E9-A83E-4C062B22C47E}" type="datetime1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2386-325B-4B6F-8220-FA788CB3F0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770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23359-69CA-4E46-A738-B982129375C4}" type="datetime1">
              <a:rPr lang="en-GB" smtClean="0"/>
              <a:t>27/07/2015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2386-325B-4B6F-8220-FA788CB3F0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741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0703A2-7DF1-4C0E-A464-B3B431F51357}" type="datetime1">
              <a:rPr lang="en-GB" smtClean="0"/>
              <a:t>27/07/2015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2386-325B-4B6F-8220-FA788CB3F0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0254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1AC0F5-19FD-4C0A-840B-C8A54F6264CC}" type="datetime1">
              <a:rPr lang="en-GB" smtClean="0"/>
              <a:t>27/07/2015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2386-325B-4B6F-8220-FA788CB3F0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3151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28D51-E058-45E6-BABF-DB0BBB7E31E8}" type="datetime1">
              <a:rPr lang="en-GB" smtClean="0"/>
              <a:t>27/07/2015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2386-325B-4B6F-8220-FA788CB3F0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84134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A40E2-8673-448E-B1A1-F22E5DE6493D}" type="datetime1">
              <a:rPr lang="en-GB" smtClean="0"/>
              <a:t>27/07/2015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2386-325B-4B6F-8220-FA788CB3F0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7557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BE94C-E487-4342-972E-E128DF73B498}" type="datetime1">
              <a:rPr lang="en-GB" smtClean="0"/>
              <a:t>27/07/2015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C72386-325B-4B6F-8220-FA788CB3F0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5035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D030F0-3838-42D4-9503-F789CCF34C92}" type="datetime1">
              <a:rPr lang="en-GB" smtClean="0"/>
              <a:t>27/07/2015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C72386-325B-4B6F-8220-FA788CB3F06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139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1288" y="44624"/>
            <a:ext cx="836712" cy="78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585" y="1115616"/>
            <a:ext cx="68154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 smtClean="0">
                <a:latin typeface="Comic Sans MS" panose="030F0702030302020204" pitchFamily="66" charset="0"/>
              </a:rPr>
              <a:t>Enterprise and Employability Challenge</a:t>
            </a:r>
            <a:endParaRPr lang="en-GB" sz="4000" dirty="0">
              <a:latin typeface="Comic Sans MS" panose="030F0702030302020204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585" y="7308304"/>
            <a:ext cx="681541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dirty="0" err="1" smtClean="0">
                <a:latin typeface="Comic Sans MS" panose="030F0702030302020204" pitchFamily="66" charset="0"/>
              </a:rPr>
              <a:t>Enw</a:t>
            </a:r>
            <a:r>
              <a:rPr lang="en-GB" dirty="0" smtClean="0">
                <a:latin typeface="Comic Sans MS" panose="030F0702030302020204" pitchFamily="66" charset="0"/>
              </a:rPr>
              <a:t>:_____________________________</a:t>
            </a:r>
          </a:p>
          <a:p>
            <a:pPr algn="ctr">
              <a:lnSpc>
                <a:spcPct val="150000"/>
              </a:lnSpc>
            </a:pPr>
            <a:r>
              <a:rPr lang="en-GB" dirty="0" err="1" smtClean="0">
                <a:latin typeface="Comic Sans MS" panose="030F0702030302020204" pitchFamily="66" charset="0"/>
              </a:rPr>
              <a:t>Dosbarth</a:t>
            </a:r>
            <a:r>
              <a:rPr lang="en-GB" dirty="0" smtClean="0">
                <a:latin typeface="Comic Sans MS" panose="030F0702030302020204" pitchFamily="66" charset="0"/>
              </a:rPr>
              <a:t>: _________________________</a:t>
            </a:r>
          </a:p>
          <a:p>
            <a:pPr algn="ctr">
              <a:lnSpc>
                <a:spcPct val="150000"/>
              </a:lnSpc>
            </a:pPr>
            <a:r>
              <a:rPr lang="en-GB" dirty="0" err="1" smtClean="0">
                <a:latin typeface="Comic Sans MS" panose="030F0702030302020204" pitchFamily="66" charset="0"/>
              </a:rPr>
              <a:t>Athrawes</a:t>
            </a:r>
            <a:r>
              <a:rPr lang="en-GB" dirty="0" smtClean="0">
                <a:latin typeface="Comic Sans MS" panose="030F0702030302020204" pitchFamily="66" charset="0"/>
              </a:rPr>
              <a:t>: ________________________</a:t>
            </a:r>
            <a:endParaRPr lang="en-GB" dirty="0">
              <a:latin typeface="Comic Sans MS" panose="030F0702030302020204" pitchFamily="66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5257800" y="8639070"/>
            <a:ext cx="1600200" cy="486833"/>
          </a:xfrm>
        </p:spPr>
        <p:txBody>
          <a:bodyPr/>
          <a:lstStyle/>
          <a:p>
            <a:fld id="{B32EDDE0-86E0-4CA0-85A0-9AF11FF53B61}" type="slidenum">
              <a:rPr lang="en-GB" smtClean="0"/>
              <a:t>1</a:t>
            </a:fld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" y="5853335"/>
            <a:ext cx="6858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latin typeface="Comic Sans MS" panose="030F0702030302020204" pitchFamily="66" charset="0"/>
              </a:rPr>
              <a:t>Minutes of team meetings </a:t>
            </a:r>
            <a:r>
              <a:rPr lang="en-GB" sz="2400" dirty="0" smtClean="0">
                <a:latin typeface="Comic Sans MS" panose="030F0702030302020204" pitchFamily="66" charset="0"/>
              </a:rPr>
              <a:t>– </a:t>
            </a:r>
          </a:p>
          <a:p>
            <a:pPr algn="ctr"/>
            <a:r>
              <a:rPr lang="en-GB" sz="2400" dirty="0" smtClean="0">
                <a:latin typeface="Comic Sans MS" panose="030F0702030302020204" pitchFamily="66" charset="0"/>
              </a:rPr>
              <a:t>Applying Creativity and Innovation and Understanding </a:t>
            </a:r>
            <a:r>
              <a:rPr lang="en-GB" sz="2400" dirty="0">
                <a:latin typeface="Comic Sans MS" panose="030F0702030302020204" pitchFamily="66" charset="0"/>
              </a:rPr>
              <a:t>P</a:t>
            </a:r>
            <a:r>
              <a:rPr lang="en-GB" sz="2400" dirty="0" smtClean="0">
                <a:latin typeface="Comic Sans MS" panose="030F0702030302020204" pitchFamily="66" charset="0"/>
              </a:rPr>
              <a:t>ersonal </a:t>
            </a:r>
            <a:r>
              <a:rPr lang="en-GB" sz="2400" dirty="0">
                <a:latin typeface="Comic Sans MS" panose="030F0702030302020204" pitchFamily="66" charset="0"/>
              </a:rPr>
              <a:t>E</a:t>
            </a:r>
            <a:r>
              <a:rPr lang="en-GB" sz="2400" dirty="0" smtClean="0">
                <a:latin typeface="Comic Sans MS" panose="030F0702030302020204" pitchFamily="66" charset="0"/>
              </a:rPr>
              <a:t>ffectiveness</a:t>
            </a:r>
            <a:endParaRPr lang="en-GB" sz="2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915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238328" y="8665139"/>
            <a:ext cx="1600200" cy="486833"/>
          </a:xfrm>
        </p:spPr>
        <p:txBody>
          <a:bodyPr/>
          <a:lstStyle/>
          <a:p>
            <a:fld id="{EAC72386-325B-4B6F-8220-FA788CB3F062}" type="slidenum">
              <a:rPr lang="en-GB" smtClean="0"/>
              <a:t>2</a:t>
            </a:fld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1288" y="44624"/>
            <a:ext cx="836712" cy="78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8"/>
          <p:cNvSpPr>
            <a:spLocks noChangeArrowheads="1"/>
          </p:cNvSpPr>
          <p:nvPr/>
        </p:nvSpPr>
        <p:spPr bwMode="auto">
          <a:xfrm>
            <a:off x="58927" y="139588"/>
            <a:ext cx="676732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itchFamily="34" charset="0"/>
                <a:cs typeface="Arial" pitchFamily="34" charset="0"/>
              </a:rPr>
              <a:t>Individual product ideas</a:t>
            </a:r>
            <a:endParaRPr kumimoji="0" lang="en-GB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7" y="8323263"/>
            <a:ext cx="1134874" cy="76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617" y="724363"/>
            <a:ext cx="6799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omic Sans MS" panose="030F0702030302020204" pitchFamily="66" charset="0"/>
              </a:rPr>
              <a:t>Below, you need to choose 4 different product ideas and write the strengths and weaknesses for creating this </a:t>
            </a:r>
            <a:r>
              <a:rPr lang="en-GB" sz="1400" dirty="0" smtClean="0">
                <a:latin typeface="Comic Sans MS" panose="030F0702030302020204" pitchFamily="66" charset="0"/>
              </a:rPr>
              <a:t>product.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31636" y="1619672"/>
            <a:ext cx="1801220" cy="15121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Insert picture of product idea here</a:t>
            </a:r>
            <a:endParaRPr lang="en-GB" sz="1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25144" y="6811095"/>
            <a:ext cx="1801220" cy="15121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Insert picture of product idea here</a:t>
            </a:r>
            <a:endParaRPr lang="en-GB" sz="1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31636" y="5012518"/>
            <a:ext cx="1801220" cy="15121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Insert picture of product idea here</a:t>
            </a:r>
            <a:endParaRPr lang="en-GB" sz="1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725144" y="3284240"/>
            <a:ext cx="1801220" cy="151216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Insert picture of product idea here</a:t>
            </a:r>
            <a:endParaRPr lang="en-GB" sz="1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59778" y="1826598"/>
            <a:ext cx="44095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omic Sans MS" panose="030F0702030302020204" pitchFamily="66" charset="0"/>
              </a:rPr>
              <a:t>Strength:</a:t>
            </a:r>
          </a:p>
          <a:p>
            <a:endParaRPr lang="en-GB" sz="1400" dirty="0" smtClean="0">
              <a:latin typeface="Comic Sans MS" panose="030F0702030302020204" pitchFamily="66" charset="0"/>
            </a:endParaRPr>
          </a:p>
          <a:p>
            <a:r>
              <a:rPr lang="en-GB" sz="1400" dirty="0" smtClean="0">
                <a:latin typeface="Comic Sans MS" panose="030F0702030302020204" pitchFamily="66" charset="0"/>
              </a:rPr>
              <a:t>Weakness: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07387" y="3670992"/>
            <a:ext cx="44095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omic Sans MS" panose="030F0702030302020204" pitchFamily="66" charset="0"/>
              </a:rPr>
              <a:t>Strength:</a:t>
            </a:r>
          </a:p>
          <a:p>
            <a:endParaRPr lang="en-GB" sz="1400" dirty="0" smtClean="0">
              <a:latin typeface="Comic Sans MS" panose="030F0702030302020204" pitchFamily="66" charset="0"/>
            </a:endParaRPr>
          </a:p>
          <a:p>
            <a:r>
              <a:rPr lang="en-GB" sz="1400" dirty="0" smtClean="0">
                <a:latin typeface="Comic Sans MS" panose="030F0702030302020204" pitchFamily="66" charset="0"/>
              </a:rPr>
              <a:t>Weakness: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94875" y="5399270"/>
            <a:ext cx="44095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omic Sans MS" panose="030F0702030302020204" pitchFamily="66" charset="0"/>
              </a:rPr>
              <a:t>Strength:</a:t>
            </a:r>
          </a:p>
          <a:p>
            <a:endParaRPr lang="en-GB" sz="1400" dirty="0" smtClean="0">
              <a:latin typeface="Comic Sans MS" panose="030F0702030302020204" pitchFamily="66" charset="0"/>
            </a:endParaRPr>
          </a:p>
          <a:p>
            <a:r>
              <a:rPr lang="en-GB" sz="1400" dirty="0" smtClean="0">
                <a:latin typeface="Comic Sans MS" panose="030F0702030302020204" pitchFamily="66" charset="0"/>
              </a:rPr>
              <a:t>Weakness: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98578" y="7197847"/>
            <a:ext cx="440958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omic Sans MS" panose="030F0702030302020204" pitchFamily="66" charset="0"/>
              </a:rPr>
              <a:t>Strength:</a:t>
            </a:r>
          </a:p>
          <a:p>
            <a:endParaRPr lang="en-GB" sz="1400" dirty="0" smtClean="0">
              <a:latin typeface="Comic Sans MS" panose="030F0702030302020204" pitchFamily="66" charset="0"/>
            </a:endParaRPr>
          </a:p>
          <a:p>
            <a:r>
              <a:rPr lang="en-GB" sz="1400" dirty="0" smtClean="0">
                <a:latin typeface="Comic Sans MS" panose="030F0702030302020204" pitchFamily="66" charset="0"/>
              </a:rPr>
              <a:t>Weakness:</a:t>
            </a:r>
            <a:endParaRPr lang="en-GB" sz="1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425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5238328" y="8665139"/>
            <a:ext cx="1600200" cy="486833"/>
          </a:xfrm>
        </p:spPr>
        <p:txBody>
          <a:bodyPr/>
          <a:lstStyle/>
          <a:p>
            <a:fld id="{EAC72386-325B-4B6F-8220-FA788CB3F062}" type="slidenum">
              <a:rPr lang="en-GB" smtClean="0"/>
              <a:t>3</a:t>
            </a:fld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1288" y="44624"/>
            <a:ext cx="836712" cy="78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38"/>
          <p:cNvSpPr>
            <a:spLocks noChangeArrowheads="1"/>
          </p:cNvSpPr>
          <p:nvPr/>
        </p:nvSpPr>
        <p:spPr bwMode="auto">
          <a:xfrm>
            <a:off x="58927" y="139588"/>
            <a:ext cx="676732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400" u="sng" dirty="0" smtClean="0">
                <a:latin typeface="Comic Sans MS" panose="030F0702030302020204" pitchFamily="66" charset="0"/>
                <a:ea typeface="Calibri" pitchFamily="34" charset="0"/>
                <a:cs typeface="Arial" pitchFamily="34" charset="0"/>
              </a:rPr>
              <a:t>Final i</a:t>
            </a:r>
            <a:r>
              <a:rPr kumimoji="0" lang="en-GB" alt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itchFamily="34" charset="0"/>
                <a:cs typeface="Arial" pitchFamily="34" charset="0"/>
              </a:rPr>
              <a:t>ndividual product idea</a:t>
            </a:r>
            <a:endParaRPr kumimoji="0" lang="en-GB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7" y="8323263"/>
            <a:ext cx="1134874" cy="762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5617" y="724363"/>
            <a:ext cx="67990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latin typeface="Comic Sans MS" panose="030F0702030302020204" pitchFamily="66" charset="0"/>
              </a:rPr>
              <a:t>Decide on a final product idea to take to your first planning meeting with your company and provide strengths, weaknesses, threats and opportunities for this product.</a:t>
            </a:r>
            <a:endParaRPr lang="en-GB" sz="1400" dirty="0">
              <a:latin typeface="Comic Sans MS" panose="030F0702030302020204" pitchFamily="66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434476" y="3547266"/>
            <a:ext cx="2016224" cy="165618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  <a:latin typeface="Comic Sans MS" panose="030F0702030302020204" pitchFamily="66" charset="0"/>
              </a:rPr>
              <a:t>Insert picture of final product idea here</a:t>
            </a:r>
            <a:endParaRPr lang="en-GB" sz="1400" dirty="0">
              <a:solidFill>
                <a:schemeClr val="tx1"/>
              </a:solidFill>
              <a:latin typeface="Comic Sans MS" panose="030F0702030302020204" pitchFamily="66" charset="0"/>
            </a:endParaRPr>
          </a:p>
        </p:txBody>
      </p:sp>
      <p:sp>
        <p:nvSpPr>
          <p:cNvPr id="9" name="Cloud Callout 8"/>
          <p:cNvSpPr/>
          <p:nvPr/>
        </p:nvSpPr>
        <p:spPr>
          <a:xfrm>
            <a:off x="4005064" y="1691680"/>
            <a:ext cx="2821186" cy="1855586"/>
          </a:xfrm>
          <a:prstGeom prst="cloudCallout">
            <a:avLst>
              <a:gd name="adj1" fmla="val -42733"/>
              <a:gd name="adj2" fmla="val 59836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Cloud Callout 9"/>
          <p:cNvSpPr/>
          <p:nvPr/>
        </p:nvSpPr>
        <p:spPr>
          <a:xfrm>
            <a:off x="58927" y="1691680"/>
            <a:ext cx="2821186" cy="1855586"/>
          </a:xfrm>
          <a:prstGeom prst="cloudCallout">
            <a:avLst>
              <a:gd name="adj1" fmla="val 29099"/>
              <a:gd name="adj2" fmla="val 7315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Cloud Callout 10"/>
          <p:cNvSpPr/>
          <p:nvPr/>
        </p:nvSpPr>
        <p:spPr>
          <a:xfrm>
            <a:off x="331636" y="5652120"/>
            <a:ext cx="2821186" cy="1855586"/>
          </a:xfrm>
          <a:prstGeom prst="cloudCallout">
            <a:avLst>
              <a:gd name="adj1" fmla="val 27347"/>
              <a:gd name="adj2" fmla="val -73348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Cloud Callout 11"/>
          <p:cNvSpPr/>
          <p:nvPr/>
        </p:nvSpPr>
        <p:spPr>
          <a:xfrm>
            <a:off x="3934471" y="5796136"/>
            <a:ext cx="2821186" cy="1855586"/>
          </a:xfrm>
          <a:prstGeom prst="cloudCallout">
            <a:avLst>
              <a:gd name="adj1" fmla="val -40105"/>
              <a:gd name="adj2" fmla="val -6868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900931" y="5940152"/>
            <a:ext cx="1176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omic Sans MS" panose="030F0702030302020204" pitchFamily="66" charset="0"/>
              </a:rPr>
              <a:t>Opportunities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250780" y="5940152"/>
            <a:ext cx="7617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omic Sans MS" panose="030F0702030302020204" pitchFamily="66" charset="0"/>
              </a:rPr>
              <a:t>Threats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55434" y="1907704"/>
            <a:ext cx="10679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omic Sans MS" panose="030F0702030302020204" pitchFamily="66" charset="0"/>
              </a:rPr>
              <a:t>Weaknesses</a:t>
            </a:r>
            <a:endParaRPr lang="en-GB" sz="1200" dirty="0">
              <a:latin typeface="Comic Sans MS" panose="030F07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09297" y="1907704"/>
            <a:ext cx="92044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Comic Sans MS" panose="030F0702030302020204" pitchFamily="66" charset="0"/>
              </a:rPr>
              <a:t>Strengths</a:t>
            </a:r>
            <a:endParaRPr lang="en-GB" sz="12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2602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1288" y="44624"/>
            <a:ext cx="836712" cy="78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139383"/>
              </p:ext>
            </p:extLst>
          </p:nvPr>
        </p:nvGraphicFramePr>
        <p:xfrm>
          <a:off x="58926" y="683565"/>
          <a:ext cx="6682441" cy="77962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98919"/>
                <a:gridCol w="4170696"/>
                <a:gridCol w="763636"/>
                <a:gridCol w="749190"/>
              </a:tblGrid>
              <a:tr h="44931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omic Sans MS" panose="030F0702030302020204" pitchFamily="66" charset="0"/>
                        </a:rPr>
                        <a:t>Agenda Item</a:t>
                      </a:r>
                      <a:endParaRPr lang="en-GB" sz="11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omic Sans MS" panose="030F0702030302020204" pitchFamily="66" charset="0"/>
                        </a:rPr>
                        <a:t>Discussion points</a:t>
                      </a:r>
                      <a:endParaRPr lang="en-GB" sz="11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omic Sans MS" panose="030F0702030302020204" pitchFamily="66" charset="0"/>
                        </a:rPr>
                        <a:t>Complete by who?</a:t>
                      </a:r>
                      <a:endParaRPr lang="en-GB" sz="11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omic Sans MS" panose="030F0702030302020204" pitchFamily="66" charset="0"/>
                        </a:rPr>
                        <a:t>Complete by when?</a:t>
                      </a:r>
                      <a:endParaRPr lang="en-GB" sz="11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  <a:tr h="23489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  <a:latin typeface="Comic Sans MS" panose="030F0702030302020204" pitchFamily="66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  <a:latin typeface="Comic Sans MS" panose="030F0702030302020204" pitchFamily="66" charset="0"/>
                        </a:rPr>
                        <a:t>Team </a:t>
                      </a:r>
                      <a:r>
                        <a:rPr lang="en-GB" sz="1100" dirty="0">
                          <a:effectLst/>
                          <a:latin typeface="Comic Sans MS" panose="030F0702030302020204" pitchFamily="66" charset="0"/>
                        </a:rPr>
                        <a:t>member </a:t>
                      </a:r>
                      <a:r>
                        <a:rPr lang="en-GB" sz="1100" dirty="0" smtClean="0">
                          <a:effectLst/>
                          <a:latin typeface="Comic Sans MS" panose="030F0702030302020204" pitchFamily="66" charset="0"/>
                        </a:rPr>
                        <a:t>roles – why have they been chosen for this role? Link to skills.</a:t>
                      </a:r>
                      <a:endParaRPr lang="en-GB" sz="11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1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1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1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  <a:tr h="30343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omic Sans MS" panose="030F0702030302020204" pitchFamily="66" charset="0"/>
                        </a:rPr>
                        <a:t>Final product </a:t>
                      </a:r>
                      <a:r>
                        <a:rPr lang="en-GB" sz="1100" dirty="0" smtClean="0">
                          <a:effectLst/>
                          <a:latin typeface="Comic Sans MS" panose="030F0702030302020204" pitchFamily="66" charset="0"/>
                        </a:rPr>
                        <a:t>idea – show discussion of all product ideas and then the reasons for the final choice</a:t>
                      </a:r>
                      <a:endParaRPr lang="en-GB" sz="11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1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1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1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  <a:tr h="19635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GB" sz="1100" dirty="0" smtClean="0">
                          <a:effectLst/>
                          <a:latin typeface="Comic Sans MS" panose="030F0702030302020204" pitchFamily="66" charset="0"/>
                        </a:rPr>
                        <a:t>Next steps – what will you now be doing to get yourselves ready for the dragon’s den presentation. </a:t>
                      </a:r>
                      <a:endParaRPr lang="en-GB" sz="11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1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1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1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265174" y="8657167"/>
            <a:ext cx="1600200" cy="486833"/>
          </a:xfrm>
        </p:spPr>
        <p:txBody>
          <a:bodyPr/>
          <a:lstStyle/>
          <a:p>
            <a:fld id="{EAC72386-325B-4B6F-8220-FA788CB3F062}" type="slidenum">
              <a:rPr lang="en-GB" smtClean="0"/>
              <a:t>4</a:t>
            </a:fld>
            <a:endParaRPr lang="en-GB"/>
          </a:p>
        </p:txBody>
      </p:sp>
      <p:sp>
        <p:nvSpPr>
          <p:cNvPr id="6" name="Rectangle 38"/>
          <p:cNvSpPr>
            <a:spLocks noChangeArrowheads="1"/>
          </p:cNvSpPr>
          <p:nvPr/>
        </p:nvSpPr>
        <p:spPr bwMode="auto">
          <a:xfrm>
            <a:off x="58927" y="139588"/>
            <a:ext cx="676732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itchFamily="34" charset="0"/>
                <a:cs typeface="Arial" pitchFamily="34" charset="0"/>
              </a:rPr>
              <a:t>Planning Minutes 1</a:t>
            </a:r>
            <a:endParaRPr kumimoji="0" lang="en-GB" altLang="en-US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7" y="8323263"/>
            <a:ext cx="1134874" cy="76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5258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1288" y="44624"/>
            <a:ext cx="836712" cy="78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265174" y="8657167"/>
            <a:ext cx="1600200" cy="486833"/>
          </a:xfrm>
        </p:spPr>
        <p:txBody>
          <a:bodyPr/>
          <a:lstStyle/>
          <a:p>
            <a:fld id="{EAC72386-325B-4B6F-8220-FA788CB3F062}" type="slidenum">
              <a:rPr lang="en-GB" smtClean="0"/>
              <a:t>5</a:t>
            </a:fld>
            <a:endParaRPr lang="en-GB"/>
          </a:p>
        </p:txBody>
      </p:sp>
      <p:sp>
        <p:nvSpPr>
          <p:cNvPr id="6" name="Rectangle 38"/>
          <p:cNvSpPr>
            <a:spLocks noChangeArrowheads="1"/>
          </p:cNvSpPr>
          <p:nvPr/>
        </p:nvSpPr>
        <p:spPr bwMode="auto">
          <a:xfrm>
            <a:off x="58927" y="62643"/>
            <a:ext cx="676732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itchFamily="34" charset="0"/>
                <a:cs typeface="Arial" pitchFamily="34" charset="0"/>
              </a:rPr>
              <a:t>Planning Minutes 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400" dirty="0" smtClean="0">
                <a:latin typeface="Comic Sans MS" panose="030F0702030302020204" pitchFamily="66" charset="0"/>
                <a:cs typeface="Arial" pitchFamily="34" charset="0"/>
              </a:rPr>
              <a:t>Consider time management, individual behaviours and skills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400" dirty="0" smtClean="0">
                <a:latin typeface="Comic Sans MS" panose="030F0702030302020204" pitchFamily="66" charset="0"/>
                <a:cs typeface="Arial" pitchFamily="34" charset="0"/>
              </a:rPr>
              <a:t>suited to the job and how you will be working as a team</a:t>
            </a:r>
            <a:endParaRPr kumimoji="0" lang="en-GB" altLang="en-US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7" y="8323263"/>
            <a:ext cx="1134874" cy="76200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649660"/>
              </p:ext>
            </p:extLst>
          </p:nvPr>
        </p:nvGraphicFramePr>
        <p:xfrm>
          <a:off x="86868" y="948647"/>
          <a:ext cx="6654500" cy="7374616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94449"/>
                <a:gridCol w="4153433"/>
                <a:gridCol w="760678"/>
                <a:gridCol w="745940"/>
              </a:tblGrid>
              <a:tr h="58131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Agenda Item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Discussion points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Complete by who?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Complete by when?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</a:tr>
              <a:tr h="14012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Market research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</a:tr>
              <a:tr h="135646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Finance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</a:tr>
              <a:tr h="14012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Promotional material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</a:tr>
              <a:tr h="12330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Prototype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</a:tr>
              <a:tr h="14012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Business Proposal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011" marR="41011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89818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1288" y="44624"/>
            <a:ext cx="836712" cy="78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265174" y="8657167"/>
            <a:ext cx="1600200" cy="486833"/>
          </a:xfrm>
        </p:spPr>
        <p:txBody>
          <a:bodyPr/>
          <a:lstStyle/>
          <a:p>
            <a:fld id="{EAC72386-325B-4B6F-8220-FA788CB3F062}" type="slidenum">
              <a:rPr lang="en-GB" smtClean="0"/>
              <a:t>6</a:t>
            </a:fld>
            <a:endParaRPr lang="en-GB"/>
          </a:p>
        </p:txBody>
      </p:sp>
      <p:sp>
        <p:nvSpPr>
          <p:cNvPr id="6" name="Rectangle 38"/>
          <p:cNvSpPr>
            <a:spLocks noChangeArrowheads="1"/>
          </p:cNvSpPr>
          <p:nvPr/>
        </p:nvSpPr>
        <p:spPr bwMode="auto">
          <a:xfrm>
            <a:off x="58927" y="62643"/>
            <a:ext cx="676732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itchFamily="34" charset="0"/>
                <a:cs typeface="Arial" pitchFamily="34" charset="0"/>
              </a:rPr>
              <a:t>Review Minutes 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400" dirty="0" smtClean="0">
                <a:latin typeface="Comic Sans MS" panose="030F0702030302020204" pitchFamily="66" charset="0"/>
                <a:cs typeface="Arial" pitchFamily="34" charset="0"/>
              </a:rPr>
              <a:t>Consider time management, individual behaviours and skills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400" dirty="0" smtClean="0">
                <a:latin typeface="Comic Sans MS" panose="030F0702030302020204" pitchFamily="66" charset="0"/>
                <a:cs typeface="Arial" pitchFamily="34" charset="0"/>
              </a:rPr>
              <a:t>suited to the job and how you will be working as a team</a:t>
            </a:r>
            <a:endParaRPr kumimoji="0" lang="en-GB" altLang="en-US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7" y="8323263"/>
            <a:ext cx="1134874" cy="7620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3724093"/>
              </p:ext>
            </p:extLst>
          </p:nvPr>
        </p:nvGraphicFramePr>
        <p:xfrm>
          <a:off x="58926" y="899588"/>
          <a:ext cx="6610433" cy="742367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209834"/>
                <a:gridCol w="3904074"/>
                <a:gridCol w="755408"/>
                <a:gridCol w="741117"/>
              </a:tblGrid>
              <a:tr h="5188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Agenda Item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Discussion points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Complete by who?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Complete by when?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  <a:tr h="138300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Comic Sans MS" panose="030F0702030302020204" pitchFamily="66" charset="0"/>
                        </a:rPr>
                        <a:t>Stock</a:t>
                      </a:r>
                      <a:r>
                        <a:rPr lang="en-GB" sz="1200" dirty="0" smtClean="0">
                          <a:effectLst/>
                          <a:latin typeface="Comic Sans MS" panose="030F0702030302020204" pitchFamily="66" charset="0"/>
                        </a:rPr>
                        <a:t> – what have you made so far? Who has been</a:t>
                      </a:r>
                      <a:r>
                        <a:rPr lang="en-GB" sz="1200" baseline="0" dirty="0" smtClean="0">
                          <a:effectLst/>
                          <a:latin typeface="Comic Sans MS" panose="030F0702030302020204" pitchFamily="66" charset="0"/>
                        </a:rPr>
                        <a:t> involved?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  <a:tr h="121138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What’s left to do?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  <a:tr h="15007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r>
                        <a:rPr lang="en-GB" sz="1200" b="1" dirty="0" smtClean="0">
                          <a:effectLst/>
                          <a:latin typeface="Comic Sans MS" panose="030F0702030302020204" pitchFamily="66" charset="0"/>
                        </a:rPr>
                        <a:t>Quality control </a:t>
                      </a:r>
                      <a:r>
                        <a:rPr lang="en-GB" sz="1200" dirty="0" smtClean="0">
                          <a:effectLst/>
                          <a:latin typeface="Comic Sans MS" panose="030F0702030302020204" pitchFamily="66" charset="0"/>
                        </a:rPr>
                        <a:t>–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omic Sans MS" panose="030F0702030302020204" pitchFamily="66" charset="0"/>
                        </a:rPr>
                        <a:t>are all products at a sellable</a:t>
                      </a:r>
                      <a:r>
                        <a:rPr lang="en-GB" sz="1200" baseline="0" dirty="0" smtClean="0">
                          <a:effectLst/>
                          <a:latin typeface="Comic Sans MS" panose="030F0702030302020204" pitchFamily="66" charset="0"/>
                        </a:rPr>
                        <a:t> quality?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  <a:tr h="130887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b="1" dirty="0" smtClean="0">
                          <a:effectLst/>
                          <a:latin typeface="Comic Sans MS" panose="030F0702030302020204" pitchFamily="66" charset="0"/>
                        </a:rPr>
                        <a:t>Promotion</a:t>
                      </a:r>
                      <a:r>
                        <a:rPr lang="en-GB" sz="1200" dirty="0" smtClean="0">
                          <a:effectLst/>
                          <a:latin typeface="Comic Sans MS" panose="030F0702030302020204" pitchFamily="66" charset="0"/>
                        </a:rPr>
                        <a:t>s –what have you been doing to promote your product?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  <a:tr h="15007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Team roles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omic Sans MS" panose="030F0702030302020204" pitchFamily="66" charset="0"/>
                        </a:rPr>
                        <a:t>Update – who is working well in the team? Who needs to be doing more?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02873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1288" y="44624"/>
            <a:ext cx="836712" cy="78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265174" y="8657167"/>
            <a:ext cx="1600200" cy="486833"/>
          </a:xfrm>
        </p:spPr>
        <p:txBody>
          <a:bodyPr/>
          <a:lstStyle/>
          <a:p>
            <a:fld id="{EAC72386-325B-4B6F-8220-FA788CB3F062}" type="slidenum">
              <a:rPr lang="en-GB" smtClean="0"/>
              <a:t>7</a:t>
            </a:fld>
            <a:endParaRPr lang="en-GB"/>
          </a:p>
        </p:txBody>
      </p:sp>
      <p:sp>
        <p:nvSpPr>
          <p:cNvPr id="6" name="Rectangle 38"/>
          <p:cNvSpPr>
            <a:spLocks noChangeArrowheads="1"/>
          </p:cNvSpPr>
          <p:nvPr/>
        </p:nvSpPr>
        <p:spPr bwMode="auto">
          <a:xfrm>
            <a:off x="58927" y="62643"/>
            <a:ext cx="676732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itchFamily="34" charset="0"/>
                <a:cs typeface="Arial" pitchFamily="34" charset="0"/>
              </a:rPr>
              <a:t>Review Minutes 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400" dirty="0" smtClean="0">
                <a:latin typeface="Comic Sans MS" panose="030F0702030302020204" pitchFamily="66" charset="0"/>
                <a:cs typeface="Arial" pitchFamily="34" charset="0"/>
              </a:rPr>
              <a:t>Consider time management, individual behaviours and skills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400" dirty="0" smtClean="0">
                <a:latin typeface="Comic Sans MS" panose="030F0702030302020204" pitchFamily="66" charset="0"/>
                <a:cs typeface="Arial" pitchFamily="34" charset="0"/>
              </a:rPr>
              <a:t>suited to the job and how you will be working as a team</a:t>
            </a:r>
            <a:endParaRPr kumimoji="0" lang="en-GB" altLang="en-US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7" y="8323263"/>
            <a:ext cx="1134874" cy="762000"/>
          </a:xfrm>
          <a:prstGeom prst="rect">
            <a:avLst/>
          </a:prstGeom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9077324"/>
              </p:ext>
            </p:extLst>
          </p:nvPr>
        </p:nvGraphicFramePr>
        <p:xfrm>
          <a:off x="100703" y="827584"/>
          <a:ext cx="6640665" cy="729516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92674"/>
                <a:gridCol w="4144622"/>
                <a:gridCol w="758863"/>
                <a:gridCol w="744506"/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Agenda Item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Discussion points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Complete by who?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Complete by when?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  <a:tr h="16220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Final Stock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  <a:tr h="18560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Quality control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  <a:tr h="18560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Store and evening preparations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  <a:tr h="138491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Self-presentation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68090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21288" y="44624"/>
            <a:ext cx="836712" cy="782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265174" y="8657167"/>
            <a:ext cx="1600200" cy="486833"/>
          </a:xfrm>
        </p:spPr>
        <p:txBody>
          <a:bodyPr/>
          <a:lstStyle/>
          <a:p>
            <a:fld id="{EAC72386-325B-4B6F-8220-FA788CB3F062}" type="slidenum">
              <a:rPr lang="en-GB" smtClean="0"/>
              <a:t>8</a:t>
            </a:fld>
            <a:endParaRPr lang="en-GB"/>
          </a:p>
        </p:txBody>
      </p:sp>
      <p:sp>
        <p:nvSpPr>
          <p:cNvPr id="6" name="Rectangle 38"/>
          <p:cNvSpPr>
            <a:spLocks noChangeArrowheads="1"/>
          </p:cNvSpPr>
          <p:nvPr/>
        </p:nvSpPr>
        <p:spPr bwMode="auto">
          <a:xfrm>
            <a:off x="58927" y="62643"/>
            <a:ext cx="6767323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4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anose="030F0702030302020204" pitchFamily="66" charset="0"/>
                <a:ea typeface="Calibri" pitchFamily="34" charset="0"/>
                <a:cs typeface="Arial" pitchFamily="34" charset="0"/>
              </a:rPr>
              <a:t>Evaluation Minutes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400" dirty="0" smtClean="0">
                <a:latin typeface="Comic Sans MS" panose="030F0702030302020204" pitchFamily="66" charset="0"/>
                <a:cs typeface="Arial" pitchFamily="34" charset="0"/>
              </a:rPr>
              <a:t>Consider time management, individual behaviours and skills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en-US" sz="1400" dirty="0" smtClean="0">
                <a:latin typeface="Comic Sans MS" panose="030F0702030302020204" pitchFamily="66" charset="0"/>
                <a:cs typeface="Arial" pitchFamily="34" charset="0"/>
              </a:rPr>
              <a:t>suited to the job and how you will be working as a team</a:t>
            </a:r>
            <a:endParaRPr kumimoji="0" lang="en-GB" altLang="en-US" sz="1400" b="0" i="0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anose="030F0702030302020204" pitchFamily="66" charset="0"/>
              <a:cs typeface="Arial" pitchFamily="34" charset="0"/>
            </a:endParaRPr>
          </a:p>
        </p:txBody>
      </p:sp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7" y="8323263"/>
            <a:ext cx="1134874" cy="762000"/>
          </a:xfrm>
          <a:prstGeom prst="rect">
            <a:avLst/>
          </a:prstGeom>
        </p:spPr>
      </p:pic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883884"/>
              </p:ext>
            </p:extLst>
          </p:nvPr>
        </p:nvGraphicFramePr>
        <p:xfrm>
          <a:off x="58926" y="971600"/>
          <a:ext cx="6682441" cy="7447625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998919"/>
                <a:gridCol w="4170695"/>
                <a:gridCol w="763637"/>
                <a:gridCol w="749190"/>
              </a:tblGrid>
              <a:tr h="57606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Agenda Item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Discussion points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Complete by who?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Complete by when?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  <a:tr h="171147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The sale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  <a:tr h="177365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What went well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  <a:tr h="1914251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What didn’t go well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  <a:tr h="13929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 smtClean="0">
                          <a:effectLst/>
                          <a:latin typeface="Comic Sans MS" panose="030F0702030302020204" pitchFamily="66" charset="0"/>
                        </a:rPr>
                        <a:t>Did you work well as a team? Identify strengths</a:t>
                      </a:r>
                      <a:r>
                        <a:rPr lang="en-GB" sz="1200" baseline="0" dirty="0" smtClean="0">
                          <a:effectLst/>
                          <a:latin typeface="Comic Sans MS" panose="030F0702030302020204" pitchFamily="66" charset="0"/>
                        </a:rPr>
                        <a:t> and weaknesses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  <a:latin typeface="Comic Sans MS" panose="030F0702030302020204" pitchFamily="66" charset="0"/>
                        </a:rPr>
                        <a:t> </a:t>
                      </a:r>
                      <a:endParaRPr lang="en-GB" sz="1200" dirty="0">
                        <a:effectLst/>
                        <a:latin typeface="Comic Sans MS" panose="030F0702030302020204" pitchFamily="66" charset="0"/>
                        <a:ea typeface="Calibri"/>
                        <a:cs typeface="Times New Roman"/>
                      </a:endParaRPr>
                    </a:p>
                  </a:txBody>
                  <a:tcPr marL="41176" marR="4117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09742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325</Words>
  <Application>Microsoft Office PowerPoint</Application>
  <PresentationFormat>On-screen Show (4:3)</PresentationFormat>
  <Paragraphs>184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Amy Coates</dc:creator>
  <cp:lastModifiedBy> </cp:lastModifiedBy>
  <cp:revision>6</cp:revision>
  <dcterms:created xsi:type="dcterms:W3CDTF">2014-12-17T16:48:00Z</dcterms:created>
  <dcterms:modified xsi:type="dcterms:W3CDTF">2015-07-27T13:59:09Z</dcterms:modified>
</cp:coreProperties>
</file>